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8"/>
  </p:notesMasterIdLst>
  <p:sldIdLst>
    <p:sldId id="256" r:id="rId3"/>
    <p:sldId id="258" r:id="rId4"/>
    <p:sldId id="259" r:id="rId5"/>
    <p:sldId id="262" r:id="rId6"/>
    <p:sldId id="286" r:id="rId7"/>
    <p:sldId id="287" r:id="rId8"/>
    <p:sldId id="265" r:id="rId9"/>
    <p:sldId id="268" r:id="rId10"/>
    <p:sldId id="269" r:id="rId11"/>
    <p:sldId id="270" r:id="rId12"/>
    <p:sldId id="271" r:id="rId13"/>
    <p:sldId id="274" r:id="rId14"/>
    <p:sldId id="277" r:id="rId15"/>
    <p:sldId id="280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702"/>
  </p:normalViewPr>
  <p:slideViewPr>
    <p:cSldViewPr snapToGrid="0" snapToObjects="1">
      <p:cViewPr varScale="1">
        <p:scale>
          <a:sx n="103" d="100"/>
          <a:sy n="103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715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175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下阶段工作</a:t>
            </a:r>
          </a:p>
        </p:txBody>
      </p:sp>
      <p:sp>
        <p:nvSpPr>
          <p:cNvPr id="18" name="文本框 8">
            <a:extLst>
              <a:ext uri="{FF2B5EF4-FFF2-40B4-BE49-F238E27FC236}">
                <a16:creationId xmlns:a16="http://schemas.microsoft.com/office/drawing/2014/main" id="{53091610-2A34-DF49-80B2-2B8ED90B5127}"/>
              </a:ext>
            </a:extLst>
          </p:cNvPr>
          <p:cNvSpPr txBox="1"/>
          <p:nvPr/>
        </p:nvSpPr>
        <p:spPr>
          <a:xfrm>
            <a:off x="451141" y="142341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开发收尾</a:t>
            </a:r>
          </a:p>
        </p:txBody>
      </p:sp>
      <p:sp>
        <p:nvSpPr>
          <p:cNvPr id="19" name="文本框 8">
            <a:extLst>
              <a:ext uri="{FF2B5EF4-FFF2-40B4-BE49-F238E27FC236}">
                <a16:creationId xmlns:a16="http://schemas.microsoft.com/office/drawing/2014/main" id="{775A3E7D-3DBF-7449-8BD8-25DAD642A54B}"/>
              </a:ext>
            </a:extLst>
          </p:cNvPr>
          <p:cNvSpPr txBox="1"/>
          <p:nvPr/>
        </p:nvSpPr>
        <p:spPr>
          <a:xfrm>
            <a:off x="451141" y="186720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智能合约模块对接</a:t>
            </a: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F72099CA-29E0-3F4E-A5C4-150886DAFA31}"/>
              </a:ext>
            </a:extLst>
          </p:cNvPr>
          <p:cNvSpPr txBox="1"/>
          <p:nvPr/>
        </p:nvSpPr>
        <p:spPr>
          <a:xfrm>
            <a:off x="451141" y="231099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集成测试</a:t>
            </a:r>
          </a:p>
        </p:txBody>
      </p:sp>
      <p:sp>
        <p:nvSpPr>
          <p:cNvPr id="21" name="文本框 8">
            <a:extLst>
              <a:ext uri="{FF2B5EF4-FFF2-40B4-BE49-F238E27FC236}">
                <a16:creationId xmlns:a16="http://schemas.microsoft.com/office/drawing/2014/main" id="{CF8CA636-00CB-C841-882E-1C232FEA0E61}"/>
              </a:ext>
            </a:extLst>
          </p:cNvPr>
          <p:cNvSpPr txBox="1"/>
          <p:nvPr/>
        </p:nvSpPr>
        <p:spPr>
          <a:xfrm>
            <a:off x="451141" y="2754788"/>
            <a:ext cx="3889396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系统上线、最终汇报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系统展示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测试工作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D1DEC60-EC2E-754C-9D36-23C3D92FF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67" y="1240866"/>
            <a:ext cx="11367700" cy="545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项目管理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676BDF-02F1-294F-879E-C15AC7A4B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51" y="1688550"/>
            <a:ext cx="10860576" cy="506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8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5156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经济决策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F41AB3-E00D-7541-A06F-744D84778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3071" y="1688550"/>
            <a:ext cx="3594100" cy="25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A4E5CC7-D717-0B45-8D4A-1FF929D81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381" y="4260651"/>
            <a:ext cx="4809619" cy="217710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257AB1F-7B7B-7444-849F-AE79C15A6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89" y="1688550"/>
            <a:ext cx="7545954" cy="295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7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系统展示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测试工作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305</TotalTime>
  <Words>570</Words>
  <Application>Microsoft Macintosh PowerPoint</Application>
  <PresentationFormat>宽屏</PresentationFormat>
  <Paragraphs>76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110</cp:revision>
  <dcterms:created xsi:type="dcterms:W3CDTF">2015-08-18T02:51:41Z</dcterms:created>
  <dcterms:modified xsi:type="dcterms:W3CDTF">2019-09-08T14:39:55Z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